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1" r:id="rId3"/>
    <p:sldId id="262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BB200"/>
    <a:srgbClr val="FBA114"/>
    <a:srgbClr val="F0FF18"/>
    <a:srgbClr val="5050F2"/>
    <a:srgbClr val="252570"/>
    <a:srgbClr val="E91E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1272" y="-72"/>
      </p:cViewPr>
      <p:guideLst>
        <p:guide orient="horz" pos="912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813AFEA-03B8-4D9C-B9CC-903F37E7B5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06271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A61E9D02-ECF0-4E1F-8FD7-3E31720577FE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DDDECD3B-AAAA-40A3-9405-D019DDBD5331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74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fld id="{F2A28E0B-F0CA-4E00-B03C-48C7645DF385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94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mi-NZ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8D2AAB-66B5-4D41-A330-983E7E67787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819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9FFE90-A6B3-4381-AEA3-DB66EB5C73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0459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5CA741-063F-42D1-AD7D-C0E0936B71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4996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2A92796-A299-4CBD-B75E-92F8BFBAA3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88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546E5B-15A3-40A2-B7E0-0506FB3775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629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E9CCBE-2FFC-4A29-9508-39ECB82DC1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5574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067ABD-6C80-4800-9F4F-CE5EF2852B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97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EEA088-53AE-4892-AC30-AD64B81FF2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6201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1A2D23-1DF7-453B-A3B0-12B2890617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5480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mi-NZ"/>
              <a:t>Click to edit Master text styles</a:t>
            </a:r>
          </a:p>
          <a:p>
            <a:pPr lvl="1"/>
            <a:r>
              <a:rPr lang="mi-NZ"/>
              <a:t>Second level</a:t>
            </a:r>
          </a:p>
          <a:p>
            <a:pPr lvl="2"/>
            <a:r>
              <a:rPr lang="mi-NZ"/>
              <a:t>Third level</a:t>
            </a:r>
          </a:p>
          <a:p>
            <a:pPr lvl="3"/>
            <a:r>
              <a:rPr lang="mi-NZ"/>
              <a:t>Fourth level</a:t>
            </a:r>
          </a:p>
          <a:p>
            <a:pPr lvl="4"/>
            <a:r>
              <a:rPr lang="mi-N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E4BDB2E-6E3B-4ADC-89CE-BE0B1E0DE9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4571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mi-N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mi-NZ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849CB0-3A7C-490F-B1A3-8BBEE60E26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86704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65E7AC0-ADBB-49BD-931B-405791E711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4"/>
          <p:cNvSpPr>
            <a:spLocks noChangeArrowheads="1"/>
          </p:cNvSpPr>
          <p:nvPr/>
        </p:nvSpPr>
        <p:spPr bwMode="auto">
          <a:xfrm>
            <a:off x="7010400" y="228600"/>
            <a:ext cx="1792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26</a:t>
            </a:r>
          </a:p>
        </p:txBody>
      </p:sp>
      <p:sp>
        <p:nvSpPr>
          <p:cNvPr id="14339" name="Rectangle 20"/>
          <p:cNvSpPr>
            <a:spLocks noChangeArrowheads="1"/>
          </p:cNvSpPr>
          <p:nvPr/>
        </p:nvSpPr>
        <p:spPr bwMode="auto">
          <a:xfrm>
            <a:off x="533400" y="1600200"/>
            <a:ext cx="5486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1.  They are building the man's house.</a:t>
            </a:r>
            <a:endParaRPr lang="en-US" alt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219200" y="1295400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90800" y="1295400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V</a:t>
            </a: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flipV="1">
            <a:off x="1524000" y="1219200"/>
            <a:ext cx="914400" cy="228600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38400" y="990600"/>
            <a:ext cx="669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3 pl.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953000" y="1295400"/>
            <a:ext cx="71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D.O.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953000" y="990600"/>
            <a:ext cx="655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acc.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352800" y="1295400"/>
            <a:ext cx="14684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possession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3733800" y="990600"/>
            <a:ext cx="6842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gen.</a:t>
            </a:r>
          </a:p>
        </p:txBody>
      </p:sp>
      <p:sp>
        <p:nvSpPr>
          <p:cNvPr id="15" name="Rectangle 28"/>
          <p:cNvSpPr>
            <a:spLocks noChangeArrowheads="1"/>
          </p:cNvSpPr>
          <p:nvPr/>
        </p:nvSpPr>
        <p:spPr bwMode="auto">
          <a:xfrm>
            <a:off x="914400" y="2209800"/>
            <a:ext cx="3451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- - casam virī aedificant.</a:t>
            </a:r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4"/>
          <p:cNvSpPr>
            <a:spLocks noChangeArrowheads="1"/>
          </p:cNvSpPr>
          <p:nvPr/>
        </p:nvSpPr>
        <p:spPr bwMode="auto">
          <a:xfrm>
            <a:off x="7010400" y="228600"/>
            <a:ext cx="1792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26</a:t>
            </a:r>
          </a:p>
        </p:txBody>
      </p:sp>
      <p:sp>
        <p:nvSpPr>
          <p:cNvPr id="16387" name="Rectangle 20"/>
          <p:cNvSpPr>
            <a:spLocks noChangeArrowheads="1"/>
          </p:cNvSpPr>
          <p:nvPr/>
        </p:nvSpPr>
        <p:spPr bwMode="auto">
          <a:xfrm>
            <a:off x="533400" y="1600200"/>
            <a:ext cx="6629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2.  The girls desire to see the forest and ocean.</a:t>
            </a:r>
            <a:endParaRPr lang="en-US" alt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752600" y="1346200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2590800" y="1341438"/>
            <a:ext cx="3762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V</a:t>
            </a: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flipV="1">
            <a:off x="2057400" y="1295400"/>
            <a:ext cx="406400" cy="200025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438400" y="990600"/>
            <a:ext cx="669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3 pl.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699000" y="1336675"/>
            <a:ext cx="71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D.O.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481638" y="676275"/>
            <a:ext cx="6540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acc.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3013075" y="1381125"/>
            <a:ext cx="12176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FBB200"/>
                </a:solidFill>
              </a:rPr>
              <a:t>+ infinitive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67438" y="1341438"/>
            <a:ext cx="71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D.O.</a:t>
            </a:r>
          </a:p>
        </p:txBody>
      </p:sp>
      <p:sp>
        <p:nvSpPr>
          <p:cNvPr id="15" name="Rectangle 28"/>
          <p:cNvSpPr>
            <a:spLocks noChangeArrowheads="1"/>
          </p:cNvSpPr>
          <p:nvPr/>
        </p:nvSpPr>
        <p:spPr bwMode="auto">
          <a:xfrm>
            <a:off x="893763" y="2574925"/>
            <a:ext cx="6121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- - </a:t>
            </a:r>
            <a:r>
              <a:rPr lang="en-US" altLang="en-US">
                <a:solidFill>
                  <a:srgbClr val="F0FF18"/>
                </a:solidFill>
                <a:cs typeface="Times New Roman" charset="0"/>
              </a:rPr>
              <a:t>Puellae silvam pontumque vidēre optant.</a:t>
            </a:r>
            <a:endParaRPr lang="en-US" altLang="en-US">
              <a:solidFill>
                <a:srgbClr val="F0FF18"/>
              </a:solidFill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00200" y="990600"/>
            <a:ext cx="7556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nom.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5049838" y="2154238"/>
            <a:ext cx="137318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 i="1">
                <a:solidFill>
                  <a:srgbClr val="FF0000"/>
                </a:solidFill>
              </a:rPr>
              <a:t>connector</a:t>
            </a:r>
          </a:p>
        </p:txBody>
      </p:sp>
      <p:cxnSp>
        <p:nvCxnSpPr>
          <p:cNvPr id="27" name="Straight Connector 26"/>
          <p:cNvCxnSpPr>
            <a:cxnSpLocks noChangeShapeType="1"/>
          </p:cNvCxnSpPr>
          <p:nvPr/>
        </p:nvCxnSpPr>
        <p:spPr bwMode="auto">
          <a:xfrm rot="5400000">
            <a:off x="5578475" y="2133601"/>
            <a:ext cx="263525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2" name="Straight Connector 31"/>
          <p:cNvCxnSpPr>
            <a:cxnSpLocks noChangeShapeType="1"/>
          </p:cNvCxnSpPr>
          <p:nvPr/>
        </p:nvCxnSpPr>
        <p:spPr bwMode="auto">
          <a:xfrm flipV="1">
            <a:off x="5181600" y="1076325"/>
            <a:ext cx="436563" cy="254000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4" name="Straight Connector 33"/>
          <p:cNvCxnSpPr>
            <a:cxnSpLocks noChangeShapeType="1"/>
          </p:cNvCxnSpPr>
          <p:nvPr/>
        </p:nvCxnSpPr>
        <p:spPr bwMode="auto">
          <a:xfrm rot="10800000">
            <a:off x="6015038" y="1087438"/>
            <a:ext cx="376237" cy="293687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8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7F7FB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4"/>
          <p:cNvSpPr>
            <a:spLocks noChangeArrowheads="1"/>
          </p:cNvSpPr>
          <p:nvPr/>
        </p:nvSpPr>
        <p:spPr bwMode="auto">
          <a:xfrm>
            <a:off x="7010400" y="228600"/>
            <a:ext cx="1792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Exercise 26</a:t>
            </a:r>
          </a:p>
        </p:txBody>
      </p:sp>
      <p:sp>
        <p:nvSpPr>
          <p:cNvPr id="18435" name="Rectangle 20"/>
          <p:cNvSpPr>
            <a:spLocks noChangeArrowheads="1"/>
          </p:cNvSpPr>
          <p:nvPr/>
        </p:nvSpPr>
        <p:spPr bwMode="auto">
          <a:xfrm>
            <a:off x="533400" y="1600200"/>
            <a:ext cx="460692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</a:rPr>
              <a:t>3.  O gods, winds fill up the sky.</a:t>
            </a:r>
            <a:endParaRPr lang="en-US" altLang="en-US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47925" y="1376363"/>
            <a:ext cx="355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S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260725" y="1355725"/>
            <a:ext cx="377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V</a:t>
            </a:r>
          </a:p>
        </p:txBody>
      </p:sp>
      <p:cxnSp>
        <p:nvCxnSpPr>
          <p:cNvPr id="9" name="Straight Connector 8"/>
          <p:cNvCxnSpPr>
            <a:cxnSpLocks noChangeShapeType="1"/>
          </p:cNvCxnSpPr>
          <p:nvPr/>
        </p:nvCxnSpPr>
        <p:spPr bwMode="auto">
          <a:xfrm flipV="1">
            <a:off x="2784475" y="1301750"/>
            <a:ext cx="436563" cy="171450"/>
          </a:xfrm>
          <a:prstGeom prst="line">
            <a:avLst/>
          </a:prstGeom>
          <a:noFill/>
          <a:ln w="15875">
            <a:solidFill>
              <a:srgbClr val="FBA114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170238" y="1062038"/>
            <a:ext cx="669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3 pl.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241800" y="1366838"/>
            <a:ext cx="71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D.O.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241800" y="1062038"/>
            <a:ext cx="655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acc.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609600" y="1387475"/>
            <a:ext cx="16351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1800">
                <a:solidFill>
                  <a:srgbClr val="FBA114"/>
                </a:solidFill>
              </a:rPr>
              <a:t>direct address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101725" y="1082675"/>
            <a:ext cx="6683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 sz="2000">
                <a:solidFill>
                  <a:srgbClr val="FBA114"/>
                </a:solidFill>
              </a:rPr>
              <a:t>voc.</a:t>
            </a:r>
          </a:p>
        </p:txBody>
      </p:sp>
      <p:sp>
        <p:nvSpPr>
          <p:cNvPr id="15" name="Rectangle 28"/>
          <p:cNvSpPr>
            <a:spLocks noChangeArrowheads="1"/>
          </p:cNvSpPr>
          <p:nvPr/>
        </p:nvSpPr>
        <p:spPr bwMode="auto">
          <a:xfrm>
            <a:off x="914400" y="2209800"/>
            <a:ext cx="4152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en-US" altLang="en-US">
                <a:solidFill>
                  <a:srgbClr val="F0FF18"/>
                </a:solidFill>
              </a:rPr>
              <a:t>- - ō dī, ventī caelum implent.</a:t>
            </a:r>
            <a:endParaRPr lang="en-U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  <a:cs typeface="ＭＳ Ｐゴシック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2004:Templates:Presentations:Designs:Columns</Template>
  <TotalTime>437</TotalTime>
  <Words>105</Words>
  <Application>Microsoft Office PowerPoint</Application>
  <PresentationFormat>On-screen Show (4:3)</PresentationFormat>
  <Paragraphs>35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ＭＳ Ｐゴシック</vt:lpstr>
      <vt:lpstr>Times New Roman</vt:lpstr>
      <vt:lpstr>Blank Presentation</vt:lpstr>
      <vt:lpstr>PowerPoint Presentation</vt:lpstr>
      <vt:lpstr>PowerPoint Presentation</vt:lpstr>
      <vt:lpstr>PowerPoint Presentation</vt:lpstr>
    </vt:vector>
  </TitlesOfParts>
  <Company>Susan Shelmerdine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Shelmerdine</dc:creator>
  <cp:lastModifiedBy>Katelyn Croteau</cp:lastModifiedBy>
  <cp:revision>49</cp:revision>
  <dcterms:created xsi:type="dcterms:W3CDTF">2013-02-23T17:33:04Z</dcterms:created>
  <dcterms:modified xsi:type="dcterms:W3CDTF">2014-09-12T18:23:56Z</dcterms:modified>
</cp:coreProperties>
</file>